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7" r:id="rId2"/>
    <p:sldId id="258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10" r:id="rId15"/>
    <p:sldId id="287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107CA-6042-4ABA-899C-694C1761C75E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5605B-721E-48D8-B302-463C598E592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4377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8F07D7B-C908-4AD3-90D4-0A03D47BCFB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8F07D7B-C908-4AD3-90D4-0A03D47BCFBF}" type="datetimeFigureOut">
              <a:rPr lang="tr-TR" smtClean="0"/>
              <a:pPr/>
              <a:t>30.09.2022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A9269F4-9821-4134-A22A-1C1E52B8B7A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-105196"/>
            <a:ext cx="12070080" cy="6835180"/>
            <a:chOff x="121920" y="195072"/>
            <a:chExt cx="11911584" cy="6534912"/>
          </a:xfrm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xmlns="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31137" y="6426463"/>
              <a:ext cx="11872317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9" name="Başlık 1"/>
          <p:cNvSpPr>
            <a:spLocks noGrp="1"/>
          </p:cNvSpPr>
          <p:nvPr>
            <p:ph type="ctrTitle"/>
          </p:nvPr>
        </p:nvSpPr>
        <p:spPr>
          <a:xfrm>
            <a:off x="6352248" y="2265770"/>
            <a:ext cx="4661013" cy="214439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 </a:t>
            </a:r>
            <a:r>
              <a:rPr lang="tr-TR" sz="5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 </a:t>
            </a:r>
            <a:br>
              <a:rPr lang="tr-TR" sz="5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5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 YÖNETİMİ</a:t>
            </a:r>
          </a:p>
        </p:txBody>
      </p:sp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tr-TR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ORTAOKUL ÖĞRENCİ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SUNUMU</a:t>
            </a:r>
            <a:endParaRPr lang="tr-T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8487" y="194210"/>
            <a:ext cx="2756521" cy="178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2004" y="740644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60" y="3312394"/>
            <a:ext cx="5937767" cy="30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6284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xmlns="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6198499" y="919116"/>
            <a:ext cx="4709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3" y="1558870"/>
            <a:ext cx="586499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Karar Verme Zamanı...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Şu anda ne iseniz bu, geçmişteki bir zamanda verdiğiniz ya da vermediğiniz kararların sonucudur.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Şimdiki kararlarınız da on yıl sonra hangi noktada olacağınızı belirleyecektir.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Bir şey yapmazsanız hiç bir şey elde edemezsiniz!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052" y="2484256"/>
            <a:ext cx="4612460" cy="358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1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xmlns="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6174223" y="919117"/>
            <a:ext cx="47014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3" y="1558871"/>
            <a:ext cx="586499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Hedef Belirlemek...</a:t>
            </a:r>
          </a:p>
          <a:p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BAŞARININ İLK BASAMAĞI NE İSTEDİĞİNİZİ( NEYE SAHİP OLMAK İSTEDİĞİNİZİ YA DA NEYİ ELDE ETMEK </a:t>
            </a:r>
            <a:r>
              <a:rPr lang="tr-TR" altLang="tr-TR" sz="1400" dirty="0" smtClean="0">
                <a:latin typeface="Times New Roman" pitchFamily="18" charset="0"/>
                <a:cs typeface="Times New Roman" pitchFamily="18" charset="0"/>
              </a:rPr>
              <a:t>İSTEDİĞİNİZİ) </a:t>
            </a: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BİLMEKTİR.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960" y="2395242"/>
            <a:ext cx="4636737" cy="363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66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xmlns="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6198499" y="919117"/>
            <a:ext cx="4693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3" y="1558871"/>
            <a:ext cx="586499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Hedeflerinize Ulaşmayı Sağlayacak Olanaklara Sahip Misiniz</a:t>
            </a:r>
            <a:r>
              <a:rPr lang="tr-TR" alt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?...</a:t>
            </a:r>
          </a:p>
          <a:p>
            <a:endParaRPr lang="tr-TR" altLang="tr-T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tr-TR" altLang="tr-TR" sz="1400" dirty="0" smtClean="0">
                <a:latin typeface="Times New Roman" pitchFamily="18" charset="0"/>
                <a:cs typeface="Times New Roman" pitchFamily="18" charset="0"/>
              </a:rPr>
              <a:t>YAPMANIZ </a:t>
            </a: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GEREKEN TEK ŞEY POTANSİYELİNİZİ DEĞERİNİN ALTINDA GÖRMEDEN, GERÇEKÇİ OLMANIZDIR.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498" y="2419519"/>
            <a:ext cx="4693381" cy="35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22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xmlns="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6190407" y="919117"/>
            <a:ext cx="46852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3" y="1558870"/>
            <a:ext cx="586499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Başarının Önündeki Engeller...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Yanlış  arkadaşlar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Zorlamak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Mükemmel olmak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Başkalarını memnun etmeye çalışmak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Acele  etmek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Güçlü görünmek</a:t>
            </a: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0407" y="2370967"/>
            <a:ext cx="4685289" cy="368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6925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xmlns="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6198499" y="919117"/>
            <a:ext cx="4693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Başarıya Giden Yolda </a:t>
            </a: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“Zaman Yönetimi”</a:t>
            </a:r>
            <a:endParaRPr lang="tr-T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3" y="1478228"/>
            <a:ext cx="5864990" cy="49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" y="2382640"/>
            <a:ext cx="5955792" cy="387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7712" y="2382641"/>
            <a:ext cx="4870812" cy="387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294726" y="574535"/>
            <a:ext cx="3770888" cy="15293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ÖZETLE ZAMAN YÖNETİMİ…</a:t>
            </a:r>
            <a:endParaRPr lang="tr-TR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62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xmlns="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31137" y="6426463"/>
              <a:ext cx="11872317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>
                  <a:solidFill>
                    <a:srgbClr val="7030A0"/>
                  </a:solidFill>
                </a:rPr>
                <a:t>Zaman Yönetimi</a:t>
              </a:r>
              <a:endParaRPr lang="tr-TR" sz="1200" b="1" i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0" y="0"/>
            <a:ext cx="12192001" cy="679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tr-T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DİNLEDİĞİNİZ İÇİN TEŞEKKÜRLER…</a:t>
            </a:r>
          </a:p>
          <a:p>
            <a:pPr algn="ctr">
              <a:lnSpc>
                <a:spcPct val="200000"/>
              </a:lnSpc>
            </a:pPr>
            <a:r>
              <a:rPr lang="tr-TR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ADANA İL MİLLİ EĞİTİM MÜDÜRLÜĞÜ</a:t>
            </a:r>
            <a:endParaRPr lang="tr-TR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042" y="388417"/>
            <a:ext cx="3689969" cy="234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324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xmlns="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6352248" y="919117"/>
            <a:ext cx="45396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472" y="2954696"/>
            <a:ext cx="48913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İKİ İNSAN ARASINDAKİ TEK FARK, SAHİP OLDUKLARI ZAMAN DEĞİL, BUNU NASIL KULLANDIKLARIDIR!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102" y="195072"/>
            <a:ext cx="4063985" cy="249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şağı Ok 2"/>
          <p:cNvSpPr/>
          <p:nvPr/>
        </p:nvSpPr>
        <p:spPr>
          <a:xfrm>
            <a:off x="2994053" y="2783661"/>
            <a:ext cx="396510" cy="801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412" y="3673784"/>
            <a:ext cx="4191675" cy="275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26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6190407" y="919117"/>
            <a:ext cx="47014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513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26" y="1457726"/>
            <a:ext cx="5863006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Başarı Şans Değildir!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ŞANS, DOĞRU  ZAMANDA DOĞRU AÇIDA DURMAKTIR!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tr-TR" altLang="tr-TR" sz="1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PEK ÇOK İNSANIN, DİĞERLERİNİN BOŞA HARCADIĞI </a:t>
            </a:r>
          </a:p>
          <a:p>
            <a:pPr>
              <a:lnSpc>
                <a:spcPct val="200000"/>
              </a:lnSpc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     ZAMANI KULLANARAK ÖNE </a:t>
            </a:r>
            <a:r>
              <a:rPr lang="tr-TR" altLang="tr-TR" sz="1400" dirty="0" smtClean="0">
                <a:latin typeface="Times New Roman" pitchFamily="18" charset="0"/>
                <a:cs typeface="Times New Roman" pitchFamily="18" charset="0"/>
              </a:rPr>
              <a:t> GEÇTİĞİNİ </a:t>
            </a: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GÖRDÜM</a:t>
            </a:r>
          </a:p>
          <a:p>
            <a:pPr>
              <a:lnSpc>
                <a:spcPct val="200000"/>
              </a:lnSpc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							HENRY FORD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0407" y="2322415"/>
            <a:ext cx="4701473" cy="373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648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7196" y="168550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xmlns="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6918690" y="919117"/>
            <a:ext cx="39570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96" y="1030087"/>
            <a:ext cx="5959552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Başarı Şans Değildir!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HER İNSANIN KENDİ POTANSİYELİNE GÖRE</a:t>
            </a:r>
          </a:p>
          <a:p>
            <a:pPr>
              <a:lnSpc>
                <a:spcPct val="200000"/>
              </a:lnSpc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     GERÇEKLEŞTİREBİLECEĞİ MUTLAKA BİRŞEYLER </a:t>
            </a:r>
          </a:p>
          <a:p>
            <a:pPr>
              <a:lnSpc>
                <a:spcPct val="200000"/>
              </a:lnSpc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     VARDIR!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6747" y="2969777"/>
            <a:ext cx="4894145" cy="327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630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xmlns="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6578825" y="599727"/>
            <a:ext cx="42725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2" y="1254072"/>
            <a:ext cx="117260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 Şans Değildir!</a:t>
            </a:r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xmlns="" id="{12207C75-0658-4736-9AC7-54AD95EFB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2804209"/>
              </p:ext>
            </p:extLst>
          </p:nvPr>
        </p:nvGraphicFramePr>
        <p:xfrm>
          <a:off x="216481" y="2138490"/>
          <a:ext cx="11726014" cy="4567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3007">
                  <a:extLst>
                    <a:ext uri="{9D8B030D-6E8A-4147-A177-3AD203B41FA5}">
                      <a16:colId xmlns:a16="http://schemas.microsoft.com/office/drawing/2014/main" xmlns="" val="3509945614"/>
                    </a:ext>
                  </a:extLst>
                </a:gridCol>
                <a:gridCol w="5863007">
                  <a:extLst>
                    <a:ext uri="{9D8B030D-6E8A-4147-A177-3AD203B41FA5}">
                      <a16:colId xmlns:a16="http://schemas.microsoft.com/office/drawing/2014/main" xmlns="" val="2849170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Arial Narrow" panose="020B0606020202030204" pitchFamily="34" charset="0"/>
                        </a:rPr>
                        <a:t>BU SÖZLERDEN VAZGEÇİN!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Arial Narrow" panose="020B0606020202030204" pitchFamily="34" charset="0"/>
                        </a:rPr>
                        <a:t>BU SÖZLERİ DAĞARCIĞINIZIN BİR PARÇASI YAPIN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2607983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1- YAPAMAM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1- YAPABİLİRİM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3609712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2- İNANMIYORUM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2- İNANIYORUM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7942959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3- ZAMANIM YOK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3- ZAMAN YARATACAĞIM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1748943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4- BELKİ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alt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 4- KESİNLİKLE</a:t>
                      </a:r>
                      <a:endParaRPr lang="tr-TR" sz="1800" b="1" dirty="0">
                        <a:solidFill>
                          <a:srgbClr val="0066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204019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5- ACABA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5- MUTLAKA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7286646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6- KORKUYORUM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6- KENDİME GÜVENİYORUM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8782051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7- OLANAKSIZ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7- İNANÇLA HERŞEY MÜMKÜNDÜR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5339874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8- EĞER	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8- YAPACAĞIM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6689072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9-BİLMİYORUM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9- ÖĞRENECEĞİM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50349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10-DAHA ÖNCE HEP KAYBETTİM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10-BU SEFER KAZANACAĞIM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3708362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11-SONRA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11-ŞİMDİ-ŞU 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091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122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6659745" y="919117"/>
            <a:ext cx="424022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Object 7">
            <a:extLst>
              <a:ext uri="{FF2B5EF4-FFF2-40B4-BE49-F238E27FC236}">
                <a16:creationId xmlns:a16="http://schemas.microsoft.com/office/drawing/2014/main" xmlns="" id="{DB3BC79A-70B0-4CA3-AF59-789AAB2FF3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7945543"/>
              </p:ext>
            </p:extLst>
          </p:nvPr>
        </p:nvGraphicFramePr>
        <p:xfrm>
          <a:off x="6230867" y="2298138"/>
          <a:ext cx="4669105" cy="3908159"/>
        </p:xfrm>
        <a:graphic>
          <a:graphicData uri="http://schemas.openxmlformats.org/presentationml/2006/ole">
            <p:oleObj spid="_x0000_s5142" name="Klip" r:id="rId3" imgW="1118311" imgH="1944929" progId="">
              <p:embed/>
            </p:oleObj>
          </a:graphicData>
        </a:graphic>
      </p:graphicFrame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4" y="1558871"/>
            <a:ext cx="586300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Başarının Dört Basamağı...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tr-TR" altLang="tr-TR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 istediğini bilmek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tr-TR" altLang="tr-TR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Harekete geçmek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tr-TR" altLang="tr-TR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Yaptıklarınızın sonuçlarını fark etmeyi öğrenmek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tr-TR" altLang="tr-TR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Peşinde olduğunuz sonuçları alana kadar davranışlarınızı </a:t>
            </a:r>
          </a:p>
          <a:p>
            <a:pPr>
              <a:lnSpc>
                <a:spcPct val="200000"/>
              </a:lnSpc>
            </a:pPr>
            <a:r>
              <a:rPr lang="tr-TR" altLang="tr-TR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değiştirmeye hazır olmak</a:t>
            </a:r>
          </a:p>
          <a:p>
            <a:pPr>
              <a:lnSpc>
                <a:spcPct val="200000"/>
              </a:lnSpc>
            </a:pPr>
            <a:endParaRPr lang="tr-TR" altLang="tr-TR" sz="1400" dirty="0">
              <a:latin typeface="Times New Roman" pitchFamily="18" charset="0"/>
              <a:cs typeface="Times New Roman" pitchFamily="18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05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xmlns="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6214683" y="919117"/>
            <a:ext cx="46610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2" y="1558870"/>
            <a:ext cx="117260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Başarının Dört Basamağı...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xmlns="" id="{36B9782D-17FB-46BB-91B8-D77F54DAC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525" y="2282145"/>
            <a:ext cx="48913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tr-TR" altLang="tr-TR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BİR SEÇENEĞE SAHİP OLMAK HİÇ SEÇENEĞE SAHİP OLMAMAK DEMEKTİR</a:t>
            </a:r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AC65CA75-6138-4755-8A7E-BF5404D53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712" y="3200918"/>
            <a:ext cx="49131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tr-TR" altLang="tr-TR" sz="1400" b="1" dirty="0">
                <a:latin typeface="Times New Roman" pitchFamily="18" charset="0"/>
                <a:cs typeface="Times New Roman" pitchFamily="18" charset="0"/>
              </a:rPr>
              <a:t>İKİ SEÇENEĞE SAHİP OLMAK İKİLEM YARATIR</a:t>
            </a:r>
            <a:r>
              <a:rPr lang="tr-TR" altLang="tr-TR" sz="2800" b="1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xmlns="" id="{B82FC18C-BC50-4D5B-A844-A9053D6EA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712" y="4262418"/>
            <a:ext cx="48913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tr-TR" altLang="tr-TR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ÜÇ VE DAHA FAZLA SEÇENEĞİN OLMASI İSE AMACINIZA ULAŞMAK İÇİN EN İYİ YOLU SEÇME ÖZGÜRLÜĞÜNÜ GETİRİR.</a:t>
            </a: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27" y="2642095"/>
            <a:ext cx="4050836" cy="337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34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K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K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K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  <p:bldP spid="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xmlns="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6214683" y="919117"/>
            <a:ext cx="46691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2" y="1558870"/>
            <a:ext cx="117260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Değişmeye İstekli Olun!...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18" name="Text Box 1033">
            <a:extLst>
              <a:ext uri="{FF2B5EF4-FFF2-40B4-BE49-F238E27FC236}">
                <a16:creationId xmlns:a16="http://schemas.microsoft.com/office/drawing/2014/main" xmlns="" id="{76C59FDA-3DD9-49B3-A607-967C86CC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11" y="3094694"/>
            <a:ext cx="53197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DEĞİŞMEYE İSTEKLİ OLUN !</a:t>
            </a:r>
          </a:p>
        </p:txBody>
      </p:sp>
      <p:sp>
        <p:nvSpPr>
          <p:cNvPr id="24" name="Text Box 1034">
            <a:extLst>
              <a:ext uri="{FF2B5EF4-FFF2-40B4-BE49-F238E27FC236}">
                <a16:creationId xmlns:a16="http://schemas.microsoft.com/office/drawing/2014/main" xmlns="" id="{567F0E86-4726-4DF2-A6F8-F4520B24F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10" y="4126333"/>
            <a:ext cx="53197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EĞER HER ZAMAN YAPTIĞINIZ ŞEYLERİ YAPMAYA DEVAM EDERSENİZ ELDE ETTİĞİNİZ SONUÇLARDAN BAŞKA BİR SONUÇ ELDE EDEMEZSİNİZ.</a:t>
            </a:r>
          </a:p>
        </p:txBody>
      </p:sp>
      <p:sp>
        <p:nvSpPr>
          <p:cNvPr id="25" name="Text Box 1035">
            <a:extLst>
              <a:ext uri="{FF2B5EF4-FFF2-40B4-BE49-F238E27FC236}">
                <a16:creationId xmlns:a16="http://schemas.microsoft.com/office/drawing/2014/main" xmlns="" id="{0C510546-3E57-4C47-AD46-54A5F991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10" y="5478637"/>
            <a:ext cx="53197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İNSANIN KENDİNİ DEĞİŞTİRMESİ , BAŞKA İNSANLARI DEĞİŞTİRMESİN-DEN DAHA KOLAYDIR.</a:t>
            </a:r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7281" y="2306231"/>
            <a:ext cx="4563907" cy="373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28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4" grpId="0" autoUpdateAnimBg="0"/>
      <p:bldP spid="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xmlns="" id="{B8155D7C-DA2A-4CAB-A9C5-42D264922424}"/>
                </a:ext>
              </a:extLst>
            </p:cNvPr>
            <p:cNvSpPr/>
            <p:nvPr/>
          </p:nvSpPr>
          <p:spPr>
            <a:xfrm>
              <a:off x="121920" y="195072"/>
              <a:ext cx="11911584" cy="653491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6198499" y="919117"/>
            <a:ext cx="46771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2" y="1712688"/>
            <a:ext cx="11726015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45" y="1558871"/>
            <a:ext cx="586499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Değişmeye İstekli Olun!...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Olaylar iyi ya da kötü değildir. Her şey “bir  durumdan” ibarettir.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Başarısızlık duygusu ve onun yarattığı kendini küçük görme, davranışla-</a:t>
            </a:r>
            <a:r>
              <a:rPr lang="tr-TR" altLang="tr-TR" sz="1400" dirty="0" err="1">
                <a:latin typeface="Times New Roman" pitchFamily="18" charset="0"/>
                <a:cs typeface="Times New Roman" pitchFamily="18" charset="0"/>
              </a:rPr>
              <a:t>rınızı</a:t>
            </a: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 olumsuz yönde etkiler.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Başarısızlık kavramı haritanızdan silindiğinde tüm yeni olasılık kapıları önünüze açılacaktır.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499" y="2411427"/>
            <a:ext cx="4677197" cy="364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9829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446</TotalTime>
  <Words>469</Words>
  <Application>Microsoft Office PowerPoint</Application>
  <PresentationFormat>Özel</PresentationFormat>
  <Paragraphs>107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7" baseType="lpstr">
      <vt:lpstr>Austin</vt:lpstr>
      <vt:lpstr>Klip</vt:lpstr>
      <vt:lpstr>       ZAMAN VE  ZAMAN YÖNETİMİ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ZAMAN VE  ZAMAN YÖNETİMİ</dc:title>
  <dc:creator>CylnCtn</dc:creator>
  <cp:lastModifiedBy>Kozan Ram</cp:lastModifiedBy>
  <cp:revision>62</cp:revision>
  <dcterms:created xsi:type="dcterms:W3CDTF">2017-09-25T18:07:51Z</dcterms:created>
  <dcterms:modified xsi:type="dcterms:W3CDTF">2022-09-30T07:13:12Z</dcterms:modified>
</cp:coreProperties>
</file>